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8"/>
    <p:restoredTop sz="94648"/>
  </p:normalViewPr>
  <p:slideViewPr>
    <p:cSldViewPr snapToGrid="0">
      <p:cViewPr varScale="1">
        <p:scale>
          <a:sx n="107" d="100"/>
          <a:sy n="107" d="100"/>
        </p:scale>
        <p:origin x="1296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ED3512-CCA0-50D3-C713-3C305C18C2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A0B5591-FED1-0837-5B5E-EACF57ADF1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36A3D7C-F86E-3E96-17F9-F2364B60D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3F07-268E-A84E-99DB-06822915AE25}" type="datetimeFigureOut">
              <a:rPr lang="de-DE" smtClean="0"/>
              <a:t>18.05.23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0C015CE-3A79-D6B9-172B-583165630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279CCAE-C448-8A63-3AD4-4D90AE664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27F8E-792C-984D-809B-09E1242385B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092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A0B172-A224-7551-04FE-1F7A722C9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D0FE1D0-6F33-B5C0-F63B-97F255235D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0882EB2-70E7-7CD8-12D2-5A15DADE4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3F07-268E-A84E-99DB-06822915AE25}" type="datetimeFigureOut">
              <a:rPr lang="de-DE" smtClean="0"/>
              <a:t>18.05.23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482CCDA-5FCD-15AB-5A09-E8CA36FF0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FD03805-ECF9-CF7A-9CEB-ECB78D09F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27F8E-792C-984D-809B-09E1242385B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0764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1A8317D2-FC45-7181-32E0-1168F201BA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4C517EB-B2FB-4250-4F59-C091AB7EB5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08EAAC2-C36E-3261-CE60-036F558ED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3F07-268E-A84E-99DB-06822915AE25}" type="datetimeFigureOut">
              <a:rPr lang="de-DE" smtClean="0"/>
              <a:t>18.05.23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7F2E394-505B-129A-CB33-CB59C8B85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E865DCC-C84B-9722-4AAC-9C0C5C202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27F8E-792C-984D-809B-09E1242385B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3551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06F320-1B4E-8AA6-113B-1AD5F2466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4B511B6-E6E2-F041-8DBA-0FD53AE535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3A73191-731C-FD54-10BF-D717172E3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3F07-268E-A84E-99DB-06822915AE25}" type="datetimeFigureOut">
              <a:rPr lang="de-DE" smtClean="0"/>
              <a:t>18.05.23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159D8AD-0DD1-B8F6-91F9-0D5C20749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DE5D5D0-E92C-0856-465B-4EA72DB76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27F8E-792C-984D-809B-09E1242385B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7466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EAEB3C-3550-757D-F2AE-7FFBE7133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C150B2F-BF4D-1161-249C-FD58BF0887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EB1C9BA-672D-2D11-ADCB-64F87C7ED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3F07-268E-A84E-99DB-06822915AE25}" type="datetimeFigureOut">
              <a:rPr lang="de-DE" smtClean="0"/>
              <a:t>18.05.23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A3C2101-E4C2-355C-E11E-F8DFE4125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C9C6498-384D-620B-C9B7-14517482D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27F8E-792C-984D-809B-09E1242385B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5167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17F22D-6A0E-B16D-4559-6A4A239D6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18397A4-4FE5-828D-4BAD-ED65FCF604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70B3C5A-C84A-B1B3-6C50-A8BF012090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224F2D1-D948-605F-1DC6-6465244EC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3F07-268E-A84E-99DB-06822915AE25}" type="datetimeFigureOut">
              <a:rPr lang="de-DE" smtClean="0"/>
              <a:t>18.05.23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8C38148-6143-2578-D8E3-F703ACFD1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85362C9-C67F-D370-6786-892C86D6C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27F8E-792C-984D-809B-09E1242385B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641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129E70-6F25-0EEA-DBBE-23E9F2062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F623367-F8BA-1D48-9537-89FDD40BFD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CE034E7-1AB9-0A59-270F-768508AC3A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65F99C8-2E8C-2D08-A183-D3ADB1860F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5D3061F-C8CB-1407-9A69-688E97BF77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9665465-C655-DA99-A2C4-BBFDD2841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3F07-268E-A84E-99DB-06822915AE25}" type="datetimeFigureOut">
              <a:rPr lang="de-DE" smtClean="0"/>
              <a:t>18.05.23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78661BA-FEE5-0258-DFFA-0B96FD986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BA1B43B-37B9-B70B-C2DD-2240B8F9B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27F8E-792C-984D-809B-09E1242385B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6168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341D2F-76ED-CA59-9035-8F3438BDA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87D74A0-0048-3B57-B14E-10D996A03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3F07-268E-A84E-99DB-06822915AE25}" type="datetimeFigureOut">
              <a:rPr lang="de-DE" smtClean="0"/>
              <a:t>18.05.23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A946E57-3883-AEDB-4EEA-86D22E62D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DD966ED-386B-4F36-2259-5801E0FB7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27F8E-792C-984D-809B-09E1242385B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7975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6D35416-7F3D-921D-7E6B-B11C38F78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3F07-268E-A84E-99DB-06822915AE25}" type="datetimeFigureOut">
              <a:rPr lang="de-DE" smtClean="0"/>
              <a:t>18.05.23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BE206BA-EF18-E28F-C67E-633F75790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C6FDE47-C5BC-2CA9-BFA3-118B9B8E0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27F8E-792C-984D-809B-09E1242385B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7533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81EFF9-8FC5-26BA-6788-C45B5128B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ACCBF69-909F-F2C0-DE8F-4B16ACEE6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061C461-E4C0-8A9C-D6E5-FC70EE212A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78E0800-5A17-9E9B-C918-0E4E1F948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3F07-268E-A84E-99DB-06822915AE25}" type="datetimeFigureOut">
              <a:rPr lang="de-DE" smtClean="0"/>
              <a:t>18.05.23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FEC000B-7CFB-CEC4-DB2C-0BD25459B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869F889-6699-DEC2-A3B1-8B66E3ED3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27F8E-792C-984D-809B-09E1242385B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7950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82A229-4357-3DCA-E874-DC01B56F7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508029B-E2C7-3E90-ADAA-9CE43EA31C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FABE7C5-E7EC-E75B-87DB-11F0A69878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05CCE0C-73DE-95C9-2BCD-B998D9A29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3F07-268E-A84E-99DB-06822915AE25}" type="datetimeFigureOut">
              <a:rPr lang="de-DE" smtClean="0"/>
              <a:t>18.05.23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C0380C7-68BD-7003-B812-72DDC94F5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E9A4B38-DBA4-868B-5D51-D51DA03E8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27F8E-792C-984D-809B-09E1242385B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8247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A5FE20CA-0649-1E5C-3802-E2BDB65B1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4DAD11B-ECF6-8917-A907-760DEAAF96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401708F-1956-38E0-4359-28D3AA1E5D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453F07-268E-A84E-99DB-06822915AE25}" type="datetimeFigureOut">
              <a:rPr lang="de-DE" smtClean="0"/>
              <a:t>18.05.23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2CEBE58-50DF-9241-ED25-146C14D068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FC4FFAE-12E6-4D8F-4C47-F8909712D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27F8E-792C-984D-809B-09E1242385B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4832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Grafik 4" descr="Ein Bild, das Text, Schrift, Screenshot, Grafiken enthält.&#10;&#10;Automatisch generierte Beschreibung">
            <a:extLst>
              <a:ext uri="{FF2B5EF4-FFF2-40B4-BE49-F238E27FC236}">
                <a16:creationId xmlns:a16="http://schemas.microsoft.com/office/drawing/2014/main" id="{222ED2AC-CF1F-D3C8-3FDE-84350C6C6D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301240"/>
            <a:ext cx="11277600" cy="2255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195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Breitbild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Joerg Alexander Ronde</dc:creator>
  <cp:lastModifiedBy>Joerg Alexander Ronde</cp:lastModifiedBy>
  <cp:revision>1</cp:revision>
  <dcterms:created xsi:type="dcterms:W3CDTF">2023-05-18T05:43:30Z</dcterms:created>
  <dcterms:modified xsi:type="dcterms:W3CDTF">2023-05-18T05:46:34Z</dcterms:modified>
</cp:coreProperties>
</file>